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Rg st="1" end="3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129E247-30D3-5DBA-9FEA-C77DED1F16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4C74D41-7897-5652-F2EB-166B461CDFC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20D81D1-D89C-C95F-88AD-D02B10330F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D2E51678-DC26-DDC1-586E-C83562EE10F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76C7F8-50A2-1C49-A768-09BD8F0395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34CC6C-561F-CB37-AA99-2F391D1D33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CAAA7-D6C9-2245-9303-30E6F6672E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B6A0889-18EA-1D46-A879-579289F760B1}" type="datetime1">
              <a:rPr lang="en-US" altLang="en-US"/>
              <a:pPr/>
              <a:t>5/22/23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3853A9-1FC2-C5CD-335F-40DC7E5198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6A9BFB8-C09D-4FC3-5CFB-90C1603827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070F6A-D89D-1A26-78C5-D59A72402E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C5312-B6A7-B943-6012-804197B357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00FDF0-34C3-2B48-898B-1DAEAE43CF0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11D666-4609-8F7F-911D-A951AC9C95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236A9-FDB2-FE58-34BA-8C4BBACFF2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AD6B5D-59FD-9180-F615-1608AFAC4E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0DB97-DE3F-024E-8E66-54FD38056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315972"/>
      </p:ext>
    </p:extLst>
  </p:cSld>
  <p:clrMapOvr>
    <a:masterClrMapping/>
  </p:clrMapOvr>
  <p:transition spd="slow" advClick="0" advTm="5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B38980-12BA-1158-171A-1AA090285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BA7B3C-BB27-1FF6-C319-1C0FA70358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B800CD-9C99-36B8-A4BF-708FFA629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8AEE7-ED02-AD4F-A9DC-9EDCFEA1A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288219"/>
      </p:ext>
    </p:extLst>
  </p:cSld>
  <p:clrMapOvr>
    <a:masterClrMapping/>
  </p:clrMapOvr>
  <p:transition spd="slow" advClick="0" advTm="5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CC0544-A446-0D0F-EC5D-9BF6D0DA2D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F94E19-4293-BAA5-8D7E-98AC0D7AA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E3780F-E38A-3D55-6A12-BF5F3B70C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52681-C928-1B45-B869-75C4B37477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9916527"/>
      </p:ext>
    </p:extLst>
  </p:cSld>
  <p:clrMapOvr>
    <a:masterClrMapping/>
  </p:clrMapOvr>
  <p:transition spd="slow" advClick="0" advTm="5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7FFD03-DC12-8FD3-C537-939C25F05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96CC34-5828-6318-B970-363730B290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F1A56E-B411-8DAD-3B6B-4730D86F98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80C4-CA2E-E148-A99A-E94AC4095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745739"/>
      </p:ext>
    </p:extLst>
  </p:cSld>
  <p:clrMapOvr>
    <a:masterClrMapping/>
  </p:clrMapOvr>
  <p:transition spd="slow" advClick="0" advTm="5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9D6712-C8D8-CF68-6B6B-6BBB3AD728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693F45-31D1-E6FE-7CD3-EB74622039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E02343-3008-649F-9A7A-E5C6AF1E51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5AC94-EC9E-5448-B7DD-6A165A7358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165383"/>
      </p:ext>
    </p:extLst>
  </p:cSld>
  <p:clrMapOvr>
    <a:masterClrMapping/>
  </p:clrMapOvr>
  <p:transition spd="slow" advClick="0" advTm="5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E64296-5DC0-FC4E-F28E-426E86BCEC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63E415B-C8D8-99EF-FAE5-6315787EF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EA9D8ED-2C8F-AC03-FDBB-9D89BF4426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FEF8F-D69E-484F-B20F-FA06B2A22E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468960"/>
      </p:ext>
    </p:extLst>
  </p:cSld>
  <p:clrMapOvr>
    <a:masterClrMapping/>
  </p:clrMapOvr>
  <p:transition spd="slow" advClick="0" advTm="5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E7D24F-B07C-5701-263D-7F4861727F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247CDF-2B28-C707-12AE-871E35B89B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E4E820-8EF5-A8C0-0D35-7CEAAE8D1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39F63-22E4-5549-8FBE-4807676A2A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712942"/>
      </p:ext>
    </p:extLst>
  </p:cSld>
  <p:clrMapOvr>
    <a:masterClrMapping/>
  </p:clrMapOvr>
  <p:transition spd="slow" advClick="0" advTm="5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EFBCE12-125F-FA13-0C03-505871C06C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CAF991-7447-9F6C-8E10-13A340295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6787F1-7E96-B51F-521D-7A0DA794CC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0C9E4-70F0-1B4E-AEF2-B11B8F8367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72804"/>
      </p:ext>
    </p:extLst>
  </p:cSld>
  <p:clrMapOvr>
    <a:masterClrMapping/>
  </p:clrMapOvr>
  <p:transition spd="slow" advClick="0" advTm="5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6824BA-6DCB-870D-BE16-6A053E4A4A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11AA48-F6B4-CAA5-0991-FE36E840E0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0D6A1C-19E5-C2DB-9EC6-34CBCC134A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C6915-2205-9C4B-9CAE-2A7052A7E4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438276"/>
      </p:ext>
    </p:extLst>
  </p:cSld>
  <p:clrMapOvr>
    <a:masterClrMapping/>
  </p:clrMapOvr>
  <p:transition spd="slow" advClick="0" advTm="5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343C9F-58EF-90DE-AD64-9FA8287546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3B802D-4C26-D493-9FEF-8AF95BA972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C44F35-2596-322F-EB12-48FDB2639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9422E-85BD-984B-9555-B1CFBEF5B4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418526"/>
      </p:ext>
    </p:extLst>
  </p:cSld>
  <p:clrMapOvr>
    <a:masterClrMapping/>
  </p:clrMapOvr>
  <p:transition spd="slow" advClick="0" advTm="5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483A764-E1EA-F3CE-897F-6EA32D3CC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DEA534-F179-621A-C96D-B2432C223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FDE772-E683-2049-BA5B-D3DF417D72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D254DF9-F5DF-5F53-8B95-B8265D23BFF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B365850-963E-040B-7498-E79BDD3340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B25540-AAEA-5B42-9D61-31BF397F68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slow" advClick="0" advTm="5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charset="0"/>
          <a:cs typeface="ＭＳ Ｐゴシック" charset="0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5203B61B-67E9-6244-4D25-6F6FCA2862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Make Your Own Pizza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6411239E-7A28-9C5D-ADCA-26BD8E0FFF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By Mac Johnson</a:t>
            </a:r>
          </a:p>
        </p:txBody>
      </p:sp>
    </p:spTree>
  </p:cSld>
  <p:clrMapOvr>
    <a:masterClrMapping/>
  </p:clrMapOvr>
  <p:transition spd="slow" advClick="0" advTm="5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87BAF773-2217-0AE9-F0F5-5A1C856514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Prepare the Dough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6A04E558-3576-478B-8F9A-17FEE2431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Make the dough yourself. OR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Buy ready-made dough at the supermarket.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Pat the dough out evenly on the baking pan.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Heat the oven to 450 degrees.</a:t>
            </a:r>
          </a:p>
        </p:txBody>
      </p:sp>
    </p:spTree>
  </p:cSld>
  <p:clrMapOvr>
    <a:masterClrMapping/>
  </p:clrMapOvr>
  <p:transition spd="slow" advClick="0" advTm="5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66E80C9F-66EE-7850-F517-608E19A70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Prepare Toppings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2036CF8A-70ED-E8C2-C7F2-C9BB6F8274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Chop vegetables (onions, peppers, broccoli, mushrooms).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Slice meat (pepperoni, sausage).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Open a can of tomato sauce or chopped tomatoes.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Grate cheese (mozzarella, Parmesan, cheddar) OR buy grated cheese.</a:t>
            </a:r>
          </a:p>
        </p:txBody>
      </p:sp>
    </p:spTree>
  </p:cSld>
  <p:clrMapOvr>
    <a:masterClrMapping/>
  </p:clrMapOvr>
  <p:transition spd="slow" advClick="0" advTm="5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8B36A7F8-7164-1AE4-FC98-0B07AA41A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Assemble the Pizza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6C2CC426-243B-202D-0A44-93A1BD2F5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Put the toppings on the pizza. 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Arrange the toppings.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Sprinkle on seasonings, like oregano. 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Sprinkle a little olive oil on top.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Now you are ready to bake!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 advClick="0" advTm="5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25E76E9-BF39-0B59-D59B-88E12B6A2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Bake the Pizza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0782EC5D-725A-ED7F-B42D-3BB3E8F9BD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Slide the pizza carefully into the hot oven.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Check after 10 minutes.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The pizza will be done in about 15 to 20 minutes.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The pizza is done when the cheese has melted and the crust is slightly browned.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Carefully take the pizza out of the oven.</a:t>
            </a:r>
          </a:p>
        </p:txBody>
      </p:sp>
    </p:spTree>
  </p:cSld>
  <p:clrMapOvr>
    <a:masterClrMapping/>
  </p:clrMapOvr>
  <p:transition spd="slow" advClick="0" advTm="5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4892DCA-B8DA-3A7F-E218-21D4A337F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Eat the Pizza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917BE194-21ED-5458-CA1B-7D0FA5FEB7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Cut the pizza into slices.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Serve to your family or friends.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</a:rPr>
              <a:t>Enjoy!</a:t>
            </a:r>
          </a:p>
        </p:txBody>
      </p:sp>
    </p:spTree>
  </p:cSld>
  <p:clrMapOvr>
    <a:masterClrMapping/>
  </p:clrMapOvr>
  <p:transition spd="slow" advClick="0" advTm="500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192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Calibri</vt:lpstr>
      <vt:lpstr>Default Design</vt:lpstr>
      <vt:lpstr>Make Your Own Pizza</vt:lpstr>
      <vt:lpstr>Prepare the Dough</vt:lpstr>
      <vt:lpstr>Prepare Toppings</vt:lpstr>
      <vt:lpstr>Assemble the Pizza</vt:lpstr>
      <vt:lpstr>Bake the Pizza</vt:lpstr>
      <vt:lpstr>Eat the Pizza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Your Own Pizza</dc:title>
  <dc:creator>Glencoe/McGraw-Hill</dc:creator>
  <cp:lastModifiedBy>Larry Lavendel</cp:lastModifiedBy>
  <cp:revision>29</cp:revision>
  <dcterms:created xsi:type="dcterms:W3CDTF">2004-06-04T13:06:02Z</dcterms:created>
  <dcterms:modified xsi:type="dcterms:W3CDTF">2023-05-22T09:30:22Z</dcterms:modified>
</cp:coreProperties>
</file>