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3AD403E-7F41-A010-40AE-046F1D641C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23C634-7B68-18B3-F391-129A7F04E11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F6ACBE7F-087C-BF6F-12D6-FF68B771932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endParaRPr lang="en-US" noProof="0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79D70FB-7A04-FC39-B4AD-E752BFAC27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0A8082E-755B-F882-622A-C7C112D724C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E3A79F9-EE9A-4B6D-77CE-7CE6A032C6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BBEE4F-0753-3C4D-BC69-F55CD1C5D4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4">
            <a:extLst>
              <a:ext uri="{FF2B5EF4-FFF2-40B4-BE49-F238E27FC236}">
                <a16:creationId xmlns:a16="http://schemas.microsoft.com/office/drawing/2014/main" id="{E6381D7E-CD30-73DF-217C-2BEF9A175E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D4BE469-0176-264A-B2F4-F00EDD4964B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88A95078-1819-8AA0-96B2-810FDED3C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112E6A8-9255-E242-295C-242A70364A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numCol="1" anchorCtr="0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 `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C18B47-ECFC-04E2-4F24-8AB667CFCD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BA5688-8FAD-FF93-7B1B-D5808B7258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F6D94C-5C56-2D84-4D16-7F10555C8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B36E3-FA6A-0642-83AE-D470E2893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53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E32F3E-FE96-2E81-DD18-2A362D33E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86C624-4686-3C61-51E9-2378BAEDCC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95D1A2-3DFE-2AB8-6D95-FFC155FF6E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0C120-8E23-AB4B-9849-F8B1859CAE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4954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54ECBF-D906-F296-6A7F-AA422DA2B8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548730-00FB-9794-4BB0-AD875BD781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55D1B4-FF24-0E5D-0628-48154E683F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9A2-63C4-094C-980E-48D05353BD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739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74880C-C387-A0EC-E326-EB50B782F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46F2D7-F870-B198-3D38-908E018E5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7EFC2C-7D36-AE41-A3B1-6C4D2B5FA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8C805-A341-144D-9009-2301E8C787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5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4164BD-BC39-06AD-8C46-B21BC14AA0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D20842-25DE-BA5A-5AED-602FE6885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44BF09-66CF-CA15-CDA8-8682541F04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56FB5-B8A3-C541-8414-94CC4A196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76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BAEA857-E70E-A861-1873-B0C252B87B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E504D2-122D-827D-2D51-0BFB355860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1FB0F65-C3E4-FB1E-FC71-9D113A3E4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B651C-BDDE-AF43-9384-C09CC7F534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26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1687C5-FF36-CC80-AF9A-28165FD432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BAE665A-EF1F-308E-CCD8-4C06DFFB8C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90D285B-C3FE-DE45-A3B1-5B19900E25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CB5EE-0947-BA4A-AD42-07CBD46256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6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01BAB7C-232B-BFA7-F904-A7E3D79D5A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87F944-E04B-DE07-F791-0A8549D0AE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F04C962-232A-54A0-95E9-AEB0112BC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1092D-29AD-3C4C-8F22-2EEC7EF9C1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29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7D831A-89CD-F774-A97F-722BE46A1E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7F5D0C-6C40-16CF-521F-602437315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F56181-214E-C918-7FF9-3EAE134906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0F302-D0B0-BE4B-9B1D-416E2E0C8A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94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E65C59-A8C7-2E51-45AF-C9C3FA7B60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74E947-DBF1-8AB6-5E0E-D5E90581E5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2693C-7740-3CD2-F2A8-47C888AD5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9C6E4-B871-5B49-BC55-9E5EB9CFA3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98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1A73EC-3AAE-9C4C-5804-BE96F376F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FB41438-7549-192D-1236-182878F833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901113-69CB-9E02-F6FB-0138643862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BB6B18-2832-EF88-1E98-3A1AB9A77C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62EB506-900C-BABA-9AD6-E8B0A452A6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7327E0-A678-C449-B9FC-274AF39452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>
            <a:extLst>
              <a:ext uri="{FF2B5EF4-FFF2-40B4-BE49-F238E27FC236}">
                <a16:creationId xmlns:a16="http://schemas.microsoft.com/office/drawing/2014/main" id="{13CD1C72-5EDE-B1AC-3421-514FDF717F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Tips for Creating a</a:t>
            </a:r>
            <a:br>
              <a:rPr lang="en-US" altLang="en-US">
                <a:latin typeface="Calibri" panose="020F0502020204030204" pitchFamily="34" charset="0"/>
              </a:rPr>
            </a:br>
            <a:r>
              <a:rPr lang="en-US" altLang="en-US">
                <a:latin typeface="Calibri" panose="020F0502020204030204" pitchFamily="34" charset="0"/>
              </a:rPr>
              <a:t>Great Presentation</a:t>
            </a:r>
          </a:p>
        </p:txBody>
      </p:sp>
      <p:sp>
        <p:nvSpPr>
          <p:cNvPr id="2050" name="Rectangle 4">
            <a:extLst>
              <a:ext uri="{FF2B5EF4-FFF2-40B4-BE49-F238E27FC236}">
                <a16:creationId xmlns:a16="http://schemas.microsoft.com/office/drawing/2014/main" id="{01EFE40A-D32D-D479-FDD1-36C52CD77E9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</a:rPr>
              <a:t>Written by Jessica Lee</a:t>
            </a:r>
          </a:p>
          <a:p>
            <a:pPr eaLnBrk="1" hangingPunct="1"/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</a:rPr>
              <a:t>Edited by Sam Jordan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>
            <a:extLst>
              <a:ext uri="{FF2B5EF4-FFF2-40B4-BE49-F238E27FC236}">
                <a16:creationId xmlns:a16="http://schemas.microsoft.com/office/drawing/2014/main" id="{EB4D5C91-0AEE-CBFC-8834-36109D296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Understand Your Audience</a:t>
            </a:r>
          </a:p>
        </p:txBody>
      </p:sp>
      <p:sp>
        <p:nvSpPr>
          <p:cNvPr id="3074" name="Rectangle 3">
            <a:extLst>
              <a:ext uri="{FF2B5EF4-FFF2-40B4-BE49-F238E27FC236}">
                <a16:creationId xmlns:a16="http://schemas.microsoft.com/office/drawing/2014/main" id="{EEC5A9FB-BC6B-06AE-1D46-2921838118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2575" indent="-282575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	</a:t>
            </a:r>
            <a:r>
              <a:rPr lang="en-US" altLang="en-US" sz="2800">
                <a:latin typeface="Calibri" panose="020F0502020204030204" pitchFamily="34" charset="0"/>
              </a:rPr>
              <a:t>To understand your audience, ask yourself these questions:</a:t>
            </a:r>
          </a:p>
          <a:p>
            <a:pPr marL="282575" indent="-282575"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marL="282575" indent="-282575"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Who is my audience? What are their needs?</a:t>
            </a:r>
          </a:p>
          <a:p>
            <a:pPr marL="282575" indent="-282575"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 </a:t>
            </a:r>
          </a:p>
          <a:p>
            <a:pPr marL="282575" indent="-282575"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What do I want my audience to know?</a:t>
            </a:r>
          </a:p>
          <a:p>
            <a:pPr marL="282575" indent="-282575"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marL="282575" indent="-282575"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What do I want my audience to do with the information I give them?</a:t>
            </a:r>
          </a:p>
          <a:p>
            <a:pPr marL="282575" indent="-282575"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marL="282575" indent="-282575"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What are the interests of my audience?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3">
            <a:extLst>
              <a:ext uri="{FF2B5EF4-FFF2-40B4-BE49-F238E27FC236}">
                <a16:creationId xmlns:a16="http://schemas.microsoft.com/office/drawing/2014/main" id="{9A177619-73A8-25DD-6792-9876400CA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What is my purpose?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What will interest my peers?</a:t>
            </a:r>
          </a:p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What information do my peers need?</a:t>
            </a:r>
          </a:p>
        </p:txBody>
      </p:sp>
      <p:sp>
        <p:nvSpPr>
          <p:cNvPr id="4098" name="Rectangle 5">
            <a:extLst>
              <a:ext uri="{FF2B5EF4-FFF2-40B4-BE49-F238E27FC236}">
                <a16:creationId xmlns:a16="http://schemas.microsoft.com/office/drawing/2014/main" id="{BD8343E5-8BFC-B739-DB70-1E5C85394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latin typeface="Calibri" panose="020F0502020204030204" pitchFamily="34" charset="0"/>
              </a:rPr>
              <a:t>How Would You Speak to Your Peers?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>
            <a:extLst>
              <a:ext uri="{FF2B5EF4-FFF2-40B4-BE49-F238E27FC236}">
                <a16:creationId xmlns:a16="http://schemas.microsoft.com/office/drawing/2014/main" id="{8E05B9C8-5CD5-D383-A89C-E4A406ACAD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639763"/>
          </a:xfrm>
        </p:spPr>
        <p:txBody>
          <a:bodyPr/>
          <a:lstStyle/>
          <a:p>
            <a:pPr eaLnBrk="1" hangingPunct="1"/>
            <a:r>
              <a:rPr lang="en-US" altLang="en-US" sz="4000">
                <a:latin typeface="Calibri" panose="020F0502020204030204" pitchFamily="34" charset="0"/>
              </a:rPr>
              <a:t>Think About…</a:t>
            </a:r>
            <a:br>
              <a:rPr lang="en-US" altLang="en-US" sz="4000">
                <a:latin typeface="Calibri" panose="020F0502020204030204" pitchFamily="34" charset="0"/>
              </a:rPr>
            </a:br>
            <a:endParaRPr lang="en-US" altLang="en-US" sz="4000">
              <a:latin typeface="Calibri" panose="020F0502020204030204" pitchFamily="34" charset="0"/>
            </a:endParaRPr>
          </a:p>
        </p:txBody>
      </p:sp>
      <p:sp>
        <p:nvSpPr>
          <p:cNvPr id="5122" name="Rectangle 3">
            <a:extLst>
              <a:ext uri="{FF2B5EF4-FFF2-40B4-BE49-F238E27FC236}">
                <a16:creationId xmlns:a16="http://schemas.microsoft.com/office/drawing/2014/main" id="{C62A53BE-14AA-715A-6A0B-57D645552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	Question 1. Who is my audience?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Would you speak to your teachers the same way you would speak to your peers?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How would you speak to your peers?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How would you speak to your teachers?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8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>
                <a:latin typeface="Calibri" panose="020F0502020204030204" pitchFamily="34" charset="0"/>
              </a:rPr>
              <a:t>How would you speak to an audience that contained both peers and teachers?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id="{9DF2A88E-52B6-B372-59E1-620AEF373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id="{EA110AD0-F329-54E2-5AFB-B5D567837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160</Words>
  <Application>Microsoft Macintosh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ＭＳ Ｐゴシック</vt:lpstr>
      <vt:lpstr>Calibri</vt:lpstr>
      <vt:lpstr>Default Design</vt:lpstr>
      <vt:lpstr>Tips for Creating a Great Presentation</vt:lpstr>
      <vt:lpstr>Understand Your Audience</vt:lpstr>
      <vt:lpstr>How Would You Speak to Your Peers?</vt:lpstr>
      <vt:lpstr>Think About… </vt:lpstr>
      <vt:lpstr>PowerPoint Presentation</vt:lpstr>
    </vt:vector>
  </TitlesOfParts>
  <Company>GTS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Effective Presentations</dc:title>
  <dc:creator>Glencoe/McGraw-Hill</dc:creator>
  <cp:lastModifiedBy>Larry Lavendel</cp:lastModifiedBy>
  <cp:revision>34</cp:revision>
  <dcterms:created xsi:type="dcterms:W3CDTF">2004-05-10T23:32:29Z</dcterms:created>
  <dcterms:modified xsi:type="dcterms:W3CDTF">2023-05-22T09:30:16Z</dcterms:modified>
</cp:coreProperties>
</file>