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B1EAD626-FBFF-3048-AE97-C0189FF058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eaLnBrk="1" fontAlgn="base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E86646F-B084-4B44-9C4A-557F87E24B4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eaLnBrk="1" fontAlgn="base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8426EBD2-95ED-B948-A974-0D29584DDC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endParaRPr lang="en-US" noProof="0"/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39F008F3-54D4-2F41-A4E2-346C490A68A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69D68E35-B030-704A-AD88-B874C78A75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eaLnBrk="1" fontAlgn="base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79D7A50F-B989-254F-8A45-4831CA6E02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26A3123-5C16-DB44-80FF-BE82AF21B0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48DC6C-127A-AFD7-2892-7D0EBA6B5B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C8438F-3565-F2E0-107B-D3F38AE621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19C772-E6B1-C95C-C971-3ADFC6B0C1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0B4F9-2D2C-F843-B422-CE56156E0A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2732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228120-7786-6B8E-788F-A098AAA434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1B2190-EEE7-1154-FE12-B7C0479D72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EEAE69-9A38-B122-7E06-3F5CF35015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0E265-54F6-8647-BD26-AAD5D8DD4B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473533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282501-1551-13E9-8C3D-4711D71458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B0D1AF-B5AB-13CF-E65C-4921152923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B8A9B3-F2C7-3ACE-BD53-085A057F5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AF54E-7DAC-9F41-A258-08CA2E9DD7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4146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2002E5-96FB-2D8D-112F-28D48E747A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92806A-BA17-716D-616F-A584EA628A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408B53-6A99-2ED1-14A3-9B525FE048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118B2C-C4B4-1144-A65B-230F67F2EE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9831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0105E6-8236-45EB-E0F7-66E31ED835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C9DAB9-A953-EF96-661D-FAD5A70B85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04BC03-8B95-0585-2B80-FC9D06EFD3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BFB69-D2F6-8F4B-938F-9C9C59ADEF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53904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9E9E8F-8AA3-8C45-F9C7-086C564BD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34184B-54B4-0F6E-7031-B710C1FB3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00AEE-CDDD-1265-0374-4F9055FB60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D45A-CDFD-1F4A-BFC1-8CB485B484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22836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FD4FFD9-5817-5078-A296-EF7582822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59DBDB4-05CF-0650-1371-564C82AAA5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DCC67E-14A4-A2A4-4989-D61ACA6FE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C2C9A-05D1-1245-A558-E82A79175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4452461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B33CB9-8EE7-0E52-23A3-ED7CF7D9A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6AD967E-FA50-3325-ABAA-54C77587F3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C88BACC-0376-CD0C-44A5-42DC993D4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ECE42-F656-8A4A-840C-DA15ECB1BF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69126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6AF70BA-77D6-E4F6-C843-88A5CB4C26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5B4DC2A-36DC-2378-D23F-1F3047B0E1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4740027-4C25-6CBC-BE9D-7652AB0AA2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589AD-BA8B-0640-8E26-DBD476D650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835074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B2038D-FCB0-4AC0-8E71-468CCCA912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55D862-6F56-DEE5-33F6-06586EF3CD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2FB468-5C6F-682E-309C-9ACB104EEE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2C4D8-B1FD-D04C-8A6C-CACB79391D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831961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EB77B73-0438-0643-5CFE-6F05ADD1E5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C264BCC-0DC2-E30A-04C4-85E58C705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1E0158A1-2271-F248-82D2-2493F6FF1A2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eaLnBrk="1" fontAlgn="base" hangingPunct="1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6AEE8026-551F-094D-8A22-31845B7DD02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eaLnBrk="1" fontAlgn="base" hangingPunct="1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224A8A24-37C8-964F-9761-146A6D208A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3474E5-01CA-EF46-89DE-7B79876B41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ＭＳ Ｐゴシック" panose="020B0600070205080204" pitchFamily="34" charset="-128"/>
        </a:defRPr>
      </a:lvl5pPr>
      <a:lvl6pPr marL="4572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6pPr>
      <a:lvl7pPr marL="9144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7pPr>
      <a:lvl8pPr marL="13716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8pPr>
      <a:lvl9pPr marL="18288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anose="020B0600070205080204" pitchFamily="34" charset="-128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B261541F-CD90-ABD1-B8CA-4BA15D730C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>
                <a:solidFill>
                  <a:schemeClr val="accent2"/>
                </a:solidFill>
              </a:rPr>
              <a:t>Copyrights</a:t>
            </a:r>
            <a:r>
              <a:rPr lang="en-US" altLang="en-US" b="1"/>
              <a:t>	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251BA54F-2E3A-BA41-27E0-33C54C1184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Questions and Answers</a:t>
            </a:r>
          </a:p>
          <a:p>
            <a:pPr eaLnBrk="1" hangingPunct="1"/>
            <a:endParaRPr lang="en-US" altLang="en-US" i="1"/>
          </a:p>
        </p:txBody>
      </p:sp>
      <p:pic>
        <p:nvPicPr>
          <p:cNvPr id="13315" name="Picture 4">
            <a:extLst>
              <a:ext uri="{FF2B5EF4-FFF2-40B4-BE49-F238E27FC236}">
                <a16:creationId xmlns:a16="http://schemas.microsoft.com/office/drawing/2014/main" id="{3CCB7515-772C-C4DA-02FB-3ECA5CD5F5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3340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9B9F060D-F3E1-5B49-382F-0C64A13B0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a Copyright?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15385CA7-5EA7-8EB4-A97C-72678C5DF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/>
              <a:t>A copyright protects someone who creates an original work. 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/>
              <a:t>An original work can be a book, a play, or a Web site, among others.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/>
              <a:t>The goal of copyrights is to prevent unauthorized copying of your work.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2FFF151F-FC62-2BDA-8D66-3FD96CB591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if I Want to Use Copyrighted Work?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E5802C7A-5DA3-93F8-4D18-98D1BEFBE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You must obtain permission from the copyright holder.</a:t>
            </a:r>
          </a:p>
          <a:p>
            <a:pPr eaLnBrk="1" hangingPunct="1"/>
            <a:r>
              <a:rPr lang="en-US" altLang="en-US"/>
              <a:t>You can get permission by writing a letter to an author, artist, publishing house, or Webmaster.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343C09EC-D2B5-9D1B-42A7-AB3959346A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 Copyrights Expire?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555A0907-2E02-93ED-AC59-93985908F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works created since January 1, 1978, the copyright lasts until 70 years after the creator’s death.</a:t>
            </a:r>
          </a:p>
          <a:p>
            <a:pPr eaLnBrk="1" hangingPunct="1"/>
            <a:r>
              <a:rPr lang="en-US" altLang="en-US"/>
              <a:t>For works created before January 1, 1978, a copyright can last anywhere from 28 to 67 years.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E90447DA-07B0-E3A0-8442-332F960BE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Do I Copyright My Work?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B5214258-50F0-6F50-B8D3-B483B450A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you create an original work, it is automatically protected by copyright law.</a:t>
            </a:r>
          </a:p>
          <a:p>
            <a:pPr eaLnBrk="1" hangingPunct="1"/>
            <a:r>
              <a:rPr lang="en-US" altLang="en-US"/>
              <a:t>You can register your work with the copyright office to obtain additional protections.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8C2BC2E9-F458-EAB0-0E6F-941EF1385E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More Information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A92310D2-654E-7B6E-0F05-14E421D20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U.S. Copyright Office</a:t>
            </a:r>
            <a:br>
              <a:rPr lang="en-US" altLang="en-US"/>
            </a:br>
            <a:r>
              <a:rPr lang="en-US" altLang="en-US"/>
              <a:t>101 Independence Ave. S.E.</a:t>
            </a:r>
            <a:br>
              <a:rPr lang="en-US" altLang="en-US"/>
            </a:br>
            <a:r>
              <a:rPr lang="en-US" altLang="en-US"/>
              <a:t>Washington, D.C. 20559-6000</a:t>
            </a:r>
            <a:br>
              <a:rPr lang="en-US" altLang="en-US"/>
            </a:br>
            <a:r>
              <a:rPr lang="en-US" altLang="en-US"/>
              <a:t>(202) 707-3000</a:t>
            </a:r>
            <a:br>
              <a:rPr lang="en-US" altLang="en-US"/>
            </a:br>
            <a:endParaRPr lang="en-US" altLang="en-US"/>
          </a:p>
          <a:p>
            <a:pPr eaLnBrk="1" hangingPunct="1"/>
            <a:r>
              <a:rPr lang="en-US" altLang="en-US"/>
              <a:t>http://www.copyright.gov/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18435" name="Picture 11">
            <a:extLst>
              <a:ext uri="{FF2B5EF4-FFF2-40B4-BE49-F238E27FC236}">
                <a16:creationId xmlns:a16="http://schemas.microsoft.com/office/drawing/2014/main" id="{E5987784-2ADF-A356-6D7D-6880B928BF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181600"/>
            <a:ext cx="1524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210</Words>
  <Application>Microsoft Macintosh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Calibri</vt:lpstr>
      <vt:lpstr>Default Design</vt:lpstr>
      <vt:lpstr>Copyrights </vt:lpstr>
      <vt:lpstr>What Is a Copyright?</vt:lpstr>
      <vt:lpstr>What if I Want to Use Copyrighted Work?</vt:lpstr>
      <vt:lpstr>Do Copyrights Expire?</vt:lpstr>
      <vt:lpstr>How Do I Copyright My Work?</vt:lpstr>
      <vt:lpstr>For More Information</vt:lpstr>
    </vt:vector>
  </TitlesOfParts>
  <Company>McGRAW-HILL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Copyrights </dc:title>
  <dc:creator>Glencoe/McGraw-Hill</dc:creator>
  <cp:lastModifiedBy>Larry Lavendel</cp:lastModifiedBy>
  <cp:revision>12</cp:revision>
  <dcterms:created xsi:type="dcterms:W3CDTF">2004-10-01T17:05:52Z</dcterms:created>
  <dcterms:modified xsi:type="dcterms:W3CDTF">2023-05-10T08:01:12Z</dcterms:modified>
</cp:coreProperties>
</file>