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786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3E4FE13-6D67-8C07-2869-B597DB7117D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F4FFFC45-5E6A-2A07-1D78-FE7069C82B3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C9FE1159-44A9-D23A-174F-DE8BD35AC49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Arial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032B4FB0-10D0-BC25-E04A-37F33625011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2BF77-2881-0D48-97D2-1175DBCAF54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B0F8CB-6475-E7E0-0998-63F30A68B63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11FF03-A3DC-1DD4-300A-7CC8C7396C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FD3ADC2-BF9C-CD42-86F2-751F5311CB2C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1066BB1-50C9-19E5-0ECE-A39B8F4E682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2A72843-BBA0-16FF-B432-23E4141960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37C6F-312C-8D13-C25B-EDD89DAADC8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8EC7C-A81D-9227-56F4-2B40432ABE0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24F461F-84C7-2046-A0A9-97DEC4FD0D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A6F9CE-4878-BE64-5C55-4B41A01844B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2">
            <a:extLst>
              <a:ext uri="{FF2B5EF4-FFF2-40B4-BE49-F238E27FC236}">
                <a16:creationId xmlns:a16="http://schemas.microsoft.com/office/drawing/2014/main" id="{5BC379A3-7EDF-1DBA-ACC6-0D3B2F6C34FE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17DF09-6778-C97D-0AEF-4EEA8CE10CE2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DF6B20-6103-89BF-0A7A-0640C022C560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9E2D9F-4A70-6BFE-F68B-28559620CCA4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D44E3056-1969-8560-4E5B-89D1A0D11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EE3852-BD1B-D547-90CD-B30490AD9959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4619FF17-EF87-361F-8F4F-AF9CD22F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5FB97E4F-C252-5F3B-0330-F9C2B290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79D8B2-0926-B743-944A-F6A8E5DC961F}" type="slidenum">
              <a:rPr lang="en-US" altLang="en-US"/>
              <a:pPr/>
              <a:t>‹#›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B02BB99-CEE4-8D0D-035F-A25A7502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E6844D-1135-1646-BFD2-CD76297CC6FD}" type="datetime1">
              <a:rPr lang="en-US" altLang="en-US"/>
              <a:pPr/>
              <a:t>5/22/23</a:t>
            </a:fld>
            <a:endParaRPr lang="en-US" altLang="en-US" sz="160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0F11C6C-AF10-EF93-9E2A-EE6446CC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E8EBC29-CBCF-B829-DC35-03128699C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DDC6C-4266-8F4A-A4B5-123E8D4DD7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28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2B6E91F4-4713-00AF-4638-F9140008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D1A484-10AE-CF42-85DA-24709850EE21}" type="datetime1">
              <a:rPr lang="en-US" altLang="en-US"/>
              <a:pPr/>
              <a:t>5/22/23</a:t>
            </a:fld>
            <a:endParaRPr lang="en-US" altLang="en-US" sz="160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7ACD9D0-63AE-F402-9211-969C0D801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AE498AF-561F-45CD-4803-A4F6941E2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BE8CC-08CC-0C49-BCA9-6A3152772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939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FC698-74D3-8F4A-C531-F5D30200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7BDBF-8B38-D601-62E2-3A179F831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FB62D-6338-3916-B038-F675BAB0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2336FBF-9CFE-2F49-84CC-59F7EC594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87772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/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64F0E1-FEDE-BFEE-1CE2-408F5B646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376BD-A4B8-2DE2-3EE5-FEF942CC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88DF3-EE05-E130-CA6A-DD62CD9AC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7A91B38-8677-E04F-ADA9-F1D83E184C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761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66185CC-B10B-3C2C-2FFB-A22C581E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4F5AE5-69C7-3E4F-AEE6-C3E74E6DFFA3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4F64D63-8C9B-0852-D2FA-C2B05260F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237D2F6-4B3D-95EC-56B1-8D6CF10F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84FA7-E995-1245-B2E0-7F24ECFE18F2}" type="slidenum">
              <a:rPr lang="en-US" altLang="en-US"/>
              <a:pPr/>
              <a:t>‹#›</a:t>
            </a:fld>
            <a:endParaRPr lang="en-US" alt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12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8D8DB6-01C0-FB08-F266-9B9E62942BE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F2DA039D-827A-A786-B0D9-0170D33989C8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B35F13-2DDA-0A2B-BF39-BC81F95B20C5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7BE56F-479C-C828-4277-1B4D89DE9525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0B457E-B7CE-C6DF-7B74-9F1F803378FE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2A6206B-DFA1-C7A7-907F-E13B0D2F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9AAB87-FD0A-6240-A046-794843D8BD6E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612263A-A201-7F45-5A62-803ED7D88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3299F41-A85E-DEAD-B085-18B488EBA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B07D7D-BE8D-C048-A6C9-556B10B890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00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4">
            <a:extLst>
              <a:ext uri="{FF2B5EF4-FFF2-40B4-BE49-F238E27FC236}">
                <a16:creationId xmlns:a16="http://schemas.microsoft.com/office/drawing/2014/main" id="{976B7DC6-B4EF-2F80-3AC2-78D72F4C4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055886-89D4-104A-BA44-B4BACF070531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A5AE08D7-2DA7-B487-DA99-C70D25696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1C546ABC-3439-B883-C5C8-8E0838CB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564677A-CC8E-E244-BB65-87367E0A34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301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8C3F05F-8891-6621-5E34-470B143A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6B259B-E24D-6749-BE5E-E57C170DAA9C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6F1EFF63-729B-D770-6467-4EF5E14D1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A1E0230A-C348-CCE0-D7C1-1F6DED735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85A53C-FBA4-B94A-AB98-9BF789D4B7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64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C1C46D-E64F-7FB2-9797-1FE19DED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8F7DF1-C0EA-3D4B-9636-9909BFB252E1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71FE2A-E955-6B99-933E-8D5C4ED0E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B566C8-1D0C-15DD-F536-7F0DC6E9D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BCF831C-CDF6-6F44-83BE-102C90B34B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55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09C32-49D3-835D-9F9D-484B33CA0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352DC3-1490-DA41-BE4C-8FFD5A75E97E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903288-007B-BFF4-B685-6DC59171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1E8862-7427-1F60-40F0-DF5656C03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D504026-1F6F-1545-967E-83A6BDE239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019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72FD863-1AA1-55D4-6C82-9AD4C22F8443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>
            <a:extLst>
              <a:ext uri="{FF2B5EF4-FFF2-40B4-BE49-F238E27FC236}">
                <a16:creationId xmlns:a16="http://schemas.microsoft.com/office/drawing/2014/main" id="{315A38AA-DE0A-EB3D-D137-2F398DB7B4DD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714B811-447A-E901-901E-507ACBB46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01436E-7473-FD4D-A910-9D674D94FA16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DBF7730-B817-B95E-EA84-084CDE1AF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307FDCC-DFFE-8783-C618-1DEAF377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AACD801-BCBD-E54C-8FC7-1E9E0FFA8A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02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4B8A615-C2D1-4995-71B3-AB1C6C999378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06875A-33F4-AACF-B4DA-E1D3E60DFE5E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2D3B7E-7938-D2C0-8136-D6FF6094661A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3D036C3-7277-6F0C-4680-2B0D60D0A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D9C92-90B5-8148-984E-6B92FCDE6708}" type="datetime1">
              <a:rPr lang="en-US" altLang="en-US"/>
              <a:pPr/>
              <a:t>5/22/23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EAE81406-80E0-B6E4-FDCA-71CB5BD7A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0F57D35-C989-2E1F-8FD9-BCA0339DE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99C54C3-31B6-954A-8438-76340EA5E3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3996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5709E"/>
            </a:gs>
            <a:gs pos="50000">
              <a:srgbClr val="515B81"/>
            </a:gs>
            <a:gs pos="100000">
              <a:srgbClr val="38405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00FF04-6712-7A6D-C01C-A35154F4ED1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B84C70DE-DA45-A348-0C6A-2EF92E412C02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F02CC49D-070F-E2BE-AD8D-05B810E347F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545AEE6F-980E-A5E7-7C7A-F326777C087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AD0AC8EA-21B5-681E-C6B4-FE5ED69EEB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fld id="{37826449-DADB-354E-845C-0C5D9BC29B20}" type="datetime1">
              <a:rPr lang="en-US" altLang="en-US"/>
              <a:pPr/>
              <a:t>5/22/23</a:t>
            </a:fld>
            <a:endParaRPr lang="en-US" altLang="en-US" sz="160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C937A6-C098-2ACA-28AE-8E62869058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dirty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15A0A571-290E-A52D-30FB-4637DEDFF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2800">
                <a:solidFill>
                  <a:schemeClr val="tx2"/>
                </a:solidFill>
                <a:latin typeface="Trebuchet MS" panose="020B0703020202090204" pitchFamily="34" charset="0"/>
              </a:defRPr>
            </a:lvl1pPr>
          </a:lstStyle>
          <a:p>
            <a:fld id="{AD46332C-F980-D54D-8788-8372B7C219A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11" r:id="rId10"/>
    <p:sldLayoutId id="2147483812" r:id="rId11"/>
    <p:sldLayoutId id="2147483822" r:id="rId12"/>
    <p:sldLayoutId id="2147483823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703020202090204" pitchFamily="34" charset="0"/>
          <a:ea typeface="ＭＳ Ｐゴシック" panose="020B0600070205080204" pitchFamily="34" charset="-128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6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2" charset="2"/>
        <a:buChar char="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5B7B1"/>
        </a:buClr>
        <a:buSzPct val="85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8CADAE"/>
        </a:buClr>
        <a:buSzPct val="80000"/>
        <a:buFont typeface="Wingdings 2" pitchFamily="2" charset="2"/>
        <a:buChar char="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8CADAE"/>
        </a:buClr>
        <a:buChar char="o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F5DF2C48-F130-C66D-BBF6-DC5FD1299E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Fall Fundraiser Results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A37C2B2C-3E2D-A749-3C15-02382AC817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altLang="en-US"/>
              <a:t>Student Council Fundraiser</a:t>
            </a:r>
          </a:p>
        </p:txBody>
      </p:sp>
      <p:pic>
        <p:nvPicPr>
          <p:cNvPr id="17412" name="Picture 8">
            <a:extLst>
              <a:ext uri="{FF2B5EF4-FFF2-40B4-BE49-F238E27FC236}">
                <a16:creationId xmlns:a16="http://schemas.microsoft.com/office/drawing/2014/main" id="{425FD7B4-688A-15BD-A34F-1B8597EF2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191000"/>
            <a:ext cx="3200400" cy="215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7B54D88-6B41-09BE-5004-AD9D02A6E4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Fundraiser Overview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9026C02-2E08-ADD5-21A0-47D8BC551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Student Services Auction</a:t>
            </a:r>
          </a:p>
          <a:p>
            <a:pPr lvl="1"/>
            <a:r>
              <a:rPr lang="en-US" altLang="en-US"/>
              <a:t>Students donated time and skills</a:t>
            </a:r>
          </a:p>
          <a:p>
            <a:pPr lvl="1"/>
            <a:r>
              <a:rPr lang="en-US" altLang="en-US"/>
              <a:t>Comunity members bid for these skills</a:t>
            </a:r>
          </a:p>
          <a:p>
            <a:pPr lvl="1"/>
            <a:r>
              <a:rPr lang="en-US" altLang="en-US"/>
              <a:t>Money raised will go toward the High School’s Library Resoration Fund</a:t>
            </a:r>
          </a:p>
        </p:txBody>
      </p:sp>
      <p:pic>
        <p:nvPicPr>
          <p:cNvPr id="18436" name="Picture 20">
            <a:extLst>
              <a:ext uri="{FF2B5EF4-FFF2-40B4-BE49-F238E27FC236}">
                <a16:creationId xmlns:a16="http://schemas.microsoft.com/office/drawing/2014/main" id="{726E9DCD-879F-95B7-D05C-D22412C9C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657600"/>
            <a:ext cx="2722563" cy="262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B1F846B-AE93-C406-82FE-FAEB62C07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Fall Fundraiser Team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F450628D-3E45-FB1A-D60B-5BB3A5B2B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BCAED51-A785-D378-CD61-71F95AAA36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Money Raised</a:t>
            </a:r>
          </a:p>
        </p:txBody>
      </p:sp>
      <p:graphicFrame>
        <p:nvGraphicFramePr>
          <p:cNvPr id="20483" name="Object 24">
            <a:extLst>
              <a:ext uri="{FF2B5EF4-FFF2-40B4-BE49-F238E27FC236}">
                <a16:creationId xmlns:a16="http://schemas.microsoft.com/office/drawing/2014/main" id="{1768CAB8-5693-9DE5-BA61-38A1345B46BE}"/>
              </a:ext>
            </a:extLst>
          </p:cNvPr>
          <p:cNvGraphicFramePr>
            <a:graphicFrameLocks noGrp="1" noChangeAspect="1"/>
          </p:cNvGraphicFramePr>
          <p:nvPr>
            <p:ph type="chart" idx="1"/>
          </p:nvPr>
        </p:nvGraphicFramePr>
        <p:xfrm>
          <a:off x="914400" y="1447800"/>
          <a:ext cx="77724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8096250" imgH="4762500" progId="Excel.Chart.8">
                  <p:embed/>
                </p:oleObj>
              </mc:Choice>
              <mc:Fallback>
                <p:oleObj r:id="rId2" imgW="8096250" imgH="4762500" progId="Excel.Chart.8">
                  <p:embed/>
                  <p:pic>
                    <p:nvPicPr>
                      <p:cNvPr id="0" name="Object 2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47800"/>
                        <a:ext cx="7772400" cy="457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237</TotalTime>
  <Words>38</Words>
  <Application>Microsoft Macintosh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Trebuchet MS</vt:lpstr>
      <vt:lpstr>ＭＳ Ｐゴシック</vt:lpstr>
      <vt:lpstr>Arial</vt:lpstr>
      <vt:lpstr>Wingdings 2</vt:lpstr>
      <vt:lpstr>Calibri</vt:lpstr>
      <vt:lpstr>Equity</vt:lpstr>
      <vt:lpstr>Excel.Chart.8</vt:lpstr>
      <vt:lpstr>Student Council Fundraiser</vt:lpstr>
      <vt:lpstr>Fundraiser Overview</vt:lpstr>
      <vt:lpstr>Fall Fundraiser Team</vt:lpstr>
      <vt:lpstr>Money Raised</vt:lpstr>
    </vt:vector>
  </TitlesOfParts>
  <Company>McGRAW-HILL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Council Fundraiser</dc:title>
  <dc:creator>Glencoe/McGraw-Hill</dc:creator>
  <cp:lastModifiedBy>Larry Lavendel</cp:lastModifiedBy>
  <cp:revision>19</cp:revision>
  <cp:lastPrinted>1601-01-01T00:00:00Z</cp:lastPrinted>
  <dcterms:created xsi:type="dcterms:W3CDTF">2012-04-18T07:31:16Z</dcterms:created>
  <dcterms:modified xsi:type="dcterms:W3CDTF">2023-05-22T09:31:21Z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