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7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7" r:id="rId4"/>
    <p:sldId id="266" r:id="rId5"/>
    <p:sldId id="259" r:id="rId6"/>
    <p:sldId id="260" r:id="rId7"/>
    <p:sldId id="261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72"/>
      </p:cViewPr>
      <p:guideLst>
        <p:guide orient="horz" pos="2927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D2DFB62-E118-66FA-7E1B-3A24034BCE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61963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0" tIns="46040" rIns="92080" bIns="46040" anchor="t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82BAAE2-F9D7-EAD7-08F2-D025A8CE22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6562" cy="461963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0" tIns="46040" rIns="92080" bIns="46040" anchor="t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4A4AFFA8-6201-44AE-ED0F-5006015154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8250"/>
            <a:ext cx="2976563" cy="461963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0" tIns="46040" rIns="92080" bIns="46040" anchor="b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EAC2112-4AE1-AEB5-2A29-E6A5D7C724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8858250"/>
            <a:ext cx="2976562" cy="461963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0" tIns="46040" rIns="92080" bIns="4604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7200E76B-A5CA-6249-8540-B00E76BAD4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BF6FD16-4711-E4BE-15EF-6DC3DD5FAA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61963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0" tIns="46040" rIns="92080" bIns="46040" anchor="t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9EBD6FB-E729-326B-AD83-1F5010E45A1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76562" cy="461963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0" tIns="46040" rIns="92080" bIns="46040" anchor="t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E9146481-D042-684A-E945-B9DADF9A4E8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693738"/>
            <a:ext cx="4619625" cy="3465512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080" tIns="46040" rIns="92080" bIns="46040" anchor="ctr" compatLnSpc="1"/>
          <a:lstStyle/>
          <a:p>
            <a:pPr lvl="0"/>
            <a:endParaRPr lang="en-US" noProof="0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99D0E48D-66B5-DE22-BA58-5F82496A47C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391025"/>
            <a:ext cx="5038725" cy="423545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0" tIns="46040" rIns="92080" bIns="46040" anchor="t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E888478F-EC38-1189-D928-B5BE103FF9F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8250"/>
            <a:ext cx="2976563" cy="461963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0" tIns="46040" rIns="92080" bIns="46040" anchor="b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9D87B7E9-D204-D94E-2A74-EFE663955D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8858250"/>
            <a:ext cx="2976562" cy="461963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0" tIns="46040" rIns="92080" bIns="4604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929378CE-5E6E-DD40-BB1D-CE7D43877A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95F47E56-2636-1B91-0041-16647BC3C2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noFill/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FE8B1314-185C-9111-A392-8F5527146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numCol="1" anchorCtr="0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D37002D9-5AFA-6AE8-BF58-40B9D0B2C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fld id="{49B7330E-105F-5E44-A63A-518FF06F4932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BA358C-8BE0-7047-7948-47ADB684C57E}"/>
              </a:ext>
            </a:extLst>
          </p:cNvPr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traight Connector 2">
            <a:extLst>
              <a:ext uri="{FF2B5EF4-FFF2-40B4-BE49-F238E27FC236}">
                <a16:creationId xmlns:a16="http://schemas.microsoft.com/office/drawing/2014/main" id="{F697672D-7AF6-79E0-570C-8BE720E8ACDF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0">
            <a:extLst>
              <a:ext uri="{FF2B5EF4-FFF2-40B4-BE49-F238E27FC236}">
                <a16:creationId xmlns:a16="http://schemas.microsoft.com/office/drawing/2014/main" id="{3B9AC5F2-7932-108C-A531-B28725A9B6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E1E731-E3FD-B249-B750-E53312811D3E}" type="datetime1">
              <a:rPr lang="en-US" altLang="en-US"/>
              <a:pPr/>
              <a:t>5/22/23</a:t>
            </a:fld>
            <a:endParaRPr lang="en-US" altLang="en-US">
              <a:solidFill>
                <a:srgbClr val="B3AAAE"/>
              </a:solidFill>
            </a:endParaRPr>
          </a:p>
        </p:txBody>
      </p:sp>
      <p:sp>
        <p:nvSpPr>
          <p:cNvPr id="5" name="Footer Placeholder 17">
            <a:extLst>
              <a:ext uri="{FF2B5EF4-FFF2-40B4-BE49-F238E27FC236}">
                <a16:creationId xmlns:a16="http://schemas.microsoft.com/office/drawing/2014/main" id="{3514506B-1759-A678-D4FF-87A6845A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 dirty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8">
            <a:extLst>
              <a:ext uri="{FF2B5EF4-FFF2-40B4-BE49-F238E27FC236}">
                <a16:creationId xmlns:a16="http://schemas.microsoft.com/office/drawing/2014/main" id="{B5F2A9D2-BE86-5DA3-60CA-683AC90B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B3AAAE"/>
                </a:solidFill>
              </a:defRPr>
            </a:lvl1pPr>
          </a:lstStyle>
          <a:p>
            <a:fld id="{53378111-A70A-C048-B914-B2A89912F9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74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>
            <a:extLst>
              <a:ext uri="{FF2B5EF4-FFF2-40B4-BE49-F238E27FC236}">
                <a16:creationId xmlns:a16="http://schemas.microsoft.com/office/drawing/2014/main" id="{BF6F2491-A19F-E6B3-7966-B74B972B8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A4C828-75FD-5C4D-ADA9-757EFCE1AE23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0FB3B345-8732-80B1-4C5A-C59842E29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12989784-C2FC-9772-890A-AD3D143C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CD2A8-BE2A-4D41-92F3-64379269C0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1788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05E5C-3813-9552-2BB9-8C3CAA49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</a:lstStyle>
          <a:p>
            <a:fld id="{6DA06D3C-BB3A-0148-9C23-49D34B29F5DF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020A5-BFE7-99B8-3FA5-FD559CF5B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9CC38-2767-E832-5095-23B8AA257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C053719B-B5E3-8B46-848E-C8BFE181C1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77419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52A2E-7D7C-F81D-1ADB-9B5448CB10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89162F-1204-E740-969E-0E597324F0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547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95FFB-CC6F-6839-44AF-A0020B8E28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6EEDF5-A1C0-C848-A9EB-6E6A973214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72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>
            <a:extLst>
              <a:ext uri="{FF2B5EF4-FFF2-40B4-BE49-F238E27FC236}">
                <a16:creationId xmlns:a16="http://schemas.microsoft.com/office/drawing/2014/main" id="{B56DC18D-8FF7-AB12-4D77-912AD197D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9EB3B-1E46-764C-9A9A-FB82214C544B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6015AB5-21C1-D0DE-6277-6FA05DF6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C19572FB-1CCF-9B0A-F934-9356B9D5A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50CF5-EC64-C345-96EC-AF43336F58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15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89C3F-4DF5-FF67-74CC-3D83031624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/>
            </a:lvl1pPr>
          </a:lstStyle>
          <a:p>
            <a:fld id="{131DBD8F-4DD2-0E4E-AFDE-DF363AB8F77F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E275F-C02A-6AA5-2166-B1E1A21A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315F-F1E9-A1A6-8145-62C477234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DEE6D33A-A9B7-4244-8997-9DDB5E5E53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32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>
            <a:extLst>
              <a:ext uri="{FF2B5EF4-FFF2-40B4-BE49-F238E27FC236}">
                <a16:creationId xmlns:a16="http://schemas.microsoft.com/office/drawing/2014/main" id="{2BE35A82-E359-61C5-5E57-6ABC93B89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1E6709-9583-6F49-B072-C981CD65CD98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0BA54E09-B5A4-C8E7-4035-437743AD7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7A4244E4-7211-BA71-AD26-E0960A9C8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07D5E-611D-FD45-9E42-AC0E2B3E32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01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>
            <a:extLst>
              <a:ext uri="{FF2B5EF4-FFF2-40B4-BE49-F238E27FC236}">
                <a16:creationId xmlns:a16="http://schemas.microsoft.com/office/drawing/2014/main" id="{709DD0BF-ACFB-5243-4080-9C57719D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74335E-DCF9-CB40-93E4-561D746B0CC9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F4C9BFE-A302-5BA6-4BF6-29608653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C3B01345-342E-02DC-E462-320C92A9A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22FB7-6673-764B-AF01-F349C17E22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93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>
            <a:extLst>
              <a:ext uri="{FF2B5EF4-FFF2-40B4-BE49-F238E27FC236}">
                <a16:creationId xmlns:a16="http://schemas.microsoft.com/office/drawing/2014/main" id="{AB2AE36A-26C4-C9B5-3BDD-1A5676216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08700A-1D8B-7249-AF0B-6914D819DAF4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7DC3A-C093-085D-08F1-647F5E6BF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2E36D3C3-60C2-1B70-F06B-4F90BC11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3DCC8-C19A-BC43-97F1-024F66084C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05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>
            <a:extLst>
              <a:ext uri="{FF2B5EF4-FFF2-40B4-BE49-F238E27FC236}">
                <a16:creationId xmlns:a16="http://schemas.microsoft.com/office/drawing/2014/main" id="{BAC21E0C-DBF8-5FEA-0A3A-E73F689FE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C95592-2168-874A-9159-C05438492B4E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B124F329-38C8-5416-3A2D-1326F189B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>
            <a:extLst>
              <a:ext uri="{FF2B5EF4-FFF2-40B4-BE49-F238E27FC236}">
                <a16:creationId xmlns:a16="http://schemas.microsoft.com/office/drawing/2014/main" id="{F9F989E3-8FDC-8F8C-FA9D-3C48A104A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7337D-E944-DA48-AB07-74AB4A72AD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41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>
            <a:extLst>
              <a:ext uri="{FF2B5EF4-FFF2-40B4-BE49-F238E27FC236}">
                <a16:creationId xmlns:a16="http://schemas.microsoft.com/office/drawing/2014/main" id="{2CA0A061-0621-1BE0-BE27-66A0E853C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AC22B-6DBA-374A-9DDD-255AAD581EB1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4BDB710-4428-15DD-6F6E-E2F2AD55B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8FD70D84-CEA3-5428-2F70-E40310EA3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595BD-0B18-FD4E-902D-E9CAEED37A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98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5A08A79-CC10-0C6A-5061-5E0F25D39709}"/>
              </a:ext>
            </a:extLst>
          </p:cNvPr>
          <p:cNvSpPr>
            <a:spLocks noChangeArrowheads="1"/>
          </p:cNvSpPr>
          <p:nvPr/>
        </p:nvSpPr>
        <p:spPr bwMode="auto"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>
            <a:solidFill>
              <a:srgbClr val="EAEAEA"/>
            </a:solidFill>
            <a:miter lim="800000"/>
            <a:headEnd/>
            <a:tailEnd/>
          </a:ln>
          <a:effectLst>
            <a:outerShdw blurRad="25000" dist="12700" dir="5400000" algn="t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F08888-5680-2144-EC4E-EF11C3C6C3E3}"/>
              </a:ext>
            </a:extLst>
          </p:cNvPr>
          <p:cNvSpPr>
            <a:spLocks noChangeArrowheads="1"/>
          </p:cNvSpPr>
          <p:nvPr/>
        </p:nvSpPr>
        <p:spPr bwMode="auto"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>
            <a:solidFill>
              <a:srgbClr val="EAEAEA"/>
            </a:solidFill>
            <a:miter lim="800000"/>
            <a:headEnd/>
            <a:tailEnd/>
          </a:ln>
          <a:effectLst>
            <a:outerShdw blurRad="28000" dist="12700" dir="5400000" algn="tl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E2AB224-857F-5A9C-E532-F4DEC65DF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043B9A-8E14-A54B-9836-82DF7585C9E4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5A0CCDC-DC48-02B7-57DC-C707CC39D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555E0C4-2018-1D89-8CA2-CDF2D5A9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D421B-C059-FE4B-84AD-7BEEC4AB31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88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3EE771-F90E-EEAD-1BFD-0B064C87387B}"/>
              </a:ext>
            </a:extLst>
          </p:cNvPr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6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A233A29F-F39D-854C-3F56-C7BDF4DCF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30">
            <a:extLst>
              <a:ext uri="{FF2B5EF4-FFF2-40B4-BE49-F238E27FC236}">
                <a16:creationId xmlns:a16="http://schemas.microsoft.com/office/drawing/2014/main" id="{DA847C0B-0612-A6F6-D10A-907C35D862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5B3A58A0-514E-2C91-858B-85DF6518A7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</a:lstStyle>
          <a:p>
            <a:fld id="{32DDB84E-0FA1-A847-B5D3-11ED200A4284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77E0F-7D93-331D-9D10-0A31E3E0C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B8750C8-8F21-ABF8-91C9-49EC960EF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</a:lstStyle>
          <a:p>
            <a:fld id="{52877EA3-E5D1-FB48-B9CC-37084B702D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694" r:id="rId2"/>
    <p:sldLayoutId id="2147483702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3" r:id="rId9"/>
    <p:sldLayoutId id="2147483700" r:id="rId10"/>
    <p:sldLayoutId id="2147483704" r:id="rId11"/>
    <p:sldLayoutId id="2147483705" r:id="rId12"/>
    <p:sldLayoutId id="2147483706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ＭＳ Ｐゴシック" panose="020B0600070205080204" pitchFamily="34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Franklin Gothic Medium" panose="020B0603020102020204" pitchFamily="34" charset="0"/>
          <a:ea typeface="ＭＳ Ｐゴシック" panose="020B0600070205080204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Franklin Gothic Medium" panose="020B0603020102020204" pitchFamily="34" charset="0"/>
          <a:ea typeface="ＭＳ Ｐゴシック" panose="020B0600070205080204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Franklin Gothic Medium" panose="020B0603020102020204" pitchFamily="34" charset="0"/>
          <a:ea typeface="ＭＳ Ｐゴシック" panose="020B0600070205080204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Franklin Gothic Medium" panose="020B06030201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Franklin Gothic Medium" panose="020B06030201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Franklin Gothic Medium" panose="020B06030201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Franklin Gothic Medium" panose="020B06030201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Franklin Gothic Medium" panose="020B0603020102020204" pitchFamily="34" charset="0"/>
          <a:ea typeface="ＭＳ Ｐゴシック" panose="020B0600070205080204" pitchFamily="34" charset="-128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2" charset="2"/>
        <a:buChar char=""/>
        <a:defRPr sz="26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2" charset="2"/>
        <a:buChar char=""/>
        <a:defRPr sz="2300" kern="1200">
          <a:solidFill>
            <a:srgbClr val="FFFFFF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2" charset="2"/>
        <a:buChar char=""/>
        <a:defRPr sz="2000" kern="1200">
          <a:solidFill>
            <a:srgbClr val="FFFFFF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>
            <a:extLst>
              <a:ext uri="{FF2B5EF4-FFF2-40B4-BE49-F238E27FC236}">
                <a16:creationId xmlns:a16="http://schemas.microsoft.com/office/drawing/2014/main" id="{9E1F7AEB-F377-F96E-6C22-28EF3BF737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latin typeface="Showcard Gothic" pitchFamily="82" charset="0"/>
                <a:ea typeface="+mj-ea"/>
              </a:rPr>
              <a:t>Star Movie Theater</a:t>
            </a:r>
            <a:r>
              <a:rPr lang="en-US" dirty="0">
                <a:latin typeface="Showcard Gothic" pitchFamily="82" charset="0"/>
                <a:ea typeface="+mj-ea"/>
              </a:rPr>
              <a:t> </a:t>
            </a:r>
          </a:p>
        </p:txBody>
      </p:sp>
      <p:sp>
        <p:nvSpPr>
          <p:cNvPr id="17411" name="Rectangle 13">
            <a:extLst>
              <a:ext uri="{FF2B5EF4-FFF2-40B4-BE49-F238E27FC236}">
                <a16:creationId xmlns:a16="http://schemas.microsoft.com/office/drawing/2014/main" id="{17154F94-2515-E8AA-C04A-3787DC15C9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54388" y="3540125"/>
            <a:ext cx="5114925" cy="1495425"/>
          </a:xfrm>
        </p:spPr>
        <p:txBody>
          <a:bodyPr/>
          <a:lstStyle/>
          <a:p>
            <a:r>
              <a:rPr lang="en-US" altLang="en-US" sz="4000" b="1">
                <a:solidFill>
                  <a:schemeClr val="bg1"/>
                </a:solidFill>
                <a:latin typeface="Arial Black" panose="020B0604020202020204" pitchFamily="34" charset="0"/>
              </a:rPr>
              <a:t>Employee </a:t>
            </a:r>
          </a:p>
          <a:p>
            <a:r>
              <a:rPr lang="en-US" altLang="en-US" sz="4000" b="1">
                <a:solidFill>
                  <a:schemeClr val="bg1"/>
                </a:solidFill>
                <a:latin typeface="Arial Black" panose="020B0604020202020204" pitchFamily="34" charset="0"/>
              </a:rPr>
              <a:t>Orientation</a:t>
            </a: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FC65AA00-920F-E0C4-DD45-4F807B4F9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fld id="{A7324D20-F8BB-564C-8681-77077A0A3BBF}" type="slidenum">
              <a:rPr lang="en-US" altLang="en-US">
                <a:solidFill>
                  <a:srgbClr val="FFFFFF"/>
                </a:solidFill>
              </a:rPr>
              <a:pPr/>
              <a:t>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AutoShape 14">
            <a:extLst>
              <a:ext uri="{FF2B5EF4-FFF2-40B4-BE49-F238E27FC236}">
                <a16:creationId xmlns:a16="http://schemas.microsoft.com/office/drawing/2014/main" id="{8FFC5567-8FA6-5A92-5D95-EF905B069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4690" y="836577"/>
            <a:ext cx="6059073" cy="5221359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  <a:tileRect/>
          </a:gra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>
            <a:glow rad="152400">
              <a:schemeClr val="accent4">
                <a:alpha val="75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  <a:softEdge rad="12700"/>
          </a:effectLst>
          <a:scene3d>
            <a:camera prst="perspectiveContrastingRightFacing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</p:spTree>
  </p:cSld>
  <p:clrMapOvr>
    <a:masterClrMapping/>
  </p:clrMapOvr>
  <p:transition spd="med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>
            <a:extLst>
              <a:ext uri="{FF2B5EF4-FFF2-40B4-BE49-F238E27FC236}">
                <a16:creationId xmlns:a16="http://schemas.microsoft.com/office/drawing/2014/main" id="{B3BEC5AD-12DF-20BD-8F4B-59E43BAEF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Showcard Gothic" pitchFamily="82" charset="0"/>
                <a:ea typeface="+mj-ea"/>
              </a:rPr>
              <a:t>Agenda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00626CCD-5B85-D928-2025-BA68B34E8C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>
                <a:latin typeface="Arial Black" panose="020B0604020202020204" pitchFamily="34" charset="0"/>
              </a:rPr>
              <a:t>Theater History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Weekly Attendence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Contact List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Theater Policeies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Benefits Review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F0F330B-D555-AE7C-B292-EDEE26F760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fld id="{67EA131C-2D22-7847-9D30-1DB042E2B3EE}" type="slidenum">
              <a:rPr lang="en-US" altLang="en-US">
                <a:solidFill>
                  <a:schemeClr val="tx2"/>
                </a:solidFill>
              </a:rPr>
              <a:pPr/>
              <a:t>2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E131AD7-E6E3-1D7E-ACA4-67FE981B61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Showcard Gothic" pitchFamily="82" charset="0"/>
                <a:ea typeface="+mj-ea"/>
              </a:rPr>
              <a:t>Theater History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7646E11-F035-87E9-570F-A993BA964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>
                <a:latin typeface="Arial Black" panose="020B0604020202020204" pitchFamily="34" charset="0"/>
              </a:rPr>
              <a:t>First opened in 1927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Closed in 1972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Purchased in 1997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Renovations started in 1998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Reopened 2001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C7212697-380D-A6F8-7CB1-E6F37E045C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fld id="{3F94EB55-B8D8-AD48-8848-739F958CAD2A}" type="slidenum">
              <a:rPr lang="en-US" altLang="en-US">
                <a:solidFill>
                  <a:schemeClr val="tx2"/>
                </a:solidFill>
              </a:rPr>
              <a:pPr/>
              <a:t>3</a:t>
            </a:fld>
            <a:endParaRPr lang="en-US" altLang="en-US">
              <a:solidFill>
                <a:schemeClr val="tx2"/>
              </a:solidFill>
            </a:endParaRPr>
          </a:p>
        </p:txBody>
      </p:sp>
      <p:pic>
        <p:nvPicPr>
          <p:cNvPr id="20485" name="Picture 2">
            <a:extLst>
              <a:ext uri="{FF2B5EF4-FFF2-40B4-BE49-F238E27FC236}">
                <a16:creationId xmlns:a16="http://schemas.microsoft.com/office/drawing/2014/main" id="{ED2587F0-53EB-26EE-0C3A-46D1770C8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4086225"/>
            <a:ext cx="277495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BA27BDB-8628-1DB2-614B-C591667759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Showcard Gothic" pitchFamily="82" charset="0"/>
                <a:ea typeface="+mj-ea"/>
              </a:rPr>
              <a:t>Weekly Attendance</a:t>
            </a:r>
          </a:p>
        </p:txBody>
      </p:sp>
      <p:sp>
        <p:nvSpPr>
          <p:cNvPr id="21507" name="Slide Number Placeholder 2">
            <a:extLst>
              <a:ext uri="{FF2B5EF4-FFF2-40B4-BE49-F238E27FC236}">
                <a16:creationId xmlns:a16="http://schemas.microsoft.com/office/drawing/2014/main" id="{A29F3BAE-82C8-065E-036A-1544CCC81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fld id="{250B688B-902C-5045-8141-99C8687945B8}" type="slidenum">
              <a:rPr lang="en-US" altLang="en-US">
                <a:solidFill>
                  <a:schemeClr val="tx2"/>
                </a:solidFill>
              </a:rPr>
              <a:pPr/>
              <a:t>4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>
            <a:extLst>
              <a:ext uri="{FF2B5EF4-FFF2-40B4-BE49-F238E27FC236}">
                <a16:creationId xmlns:a16="http://schemas.microsoft.com/office/drawing/2014/main" id="{EE667B6A-FBF8-40F5-7652-831E283AD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Showcard Gothic" pitchFamily="82" charset="0"/>
                <a:ea typeface="+mj-ea"/>
              </a:rPr>
              <a:t>Contact List</a:t>
            </a:r>
          </a:p>
        </p:txBody>
      </p:sp>
      <p:sp>
        <p:nvSpPr>
          <p:cNvPr id="22531" name="Slide Number Placeholder 2">
            <a:extLst>
              <a:ext uri="{FF2B5EF4-FFF2-40B4-BE49-F238E27FC236}">
                <a16:creationId xmlns:a16="http://schemas.microsoft.com/office/drawing/2014/main" id="{5605DC8F-C28B-A142-9CF4-5A27A92279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fld id="{7968FCE1-6E2D-FC4C-8E5B-C800E76F8405}" type="slidenum">
              <a:rPr lang="en-US" altLang="en-US">
                <a:solidFill>
                  <a:schemeClr val="tx2"/>
                </a:solidFill>
              </a:rPr>
              <a:pPr/>
              <a:t>5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>
            <a:extLst>
              <a:ext uri="{FF2B5EF4-FFF2-40B4-BE49-F238E27FC236}">
                <a16:creationId xmlns:a16="http://schemas.microsoft.com/office/drawing/2014/main" id="{1ECDA5F7-235F-8C4C-87CB-0BD5249B8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Showcard Gothic" pitchFamily="82" charset="0"/>
                <a:ea typeface="+mj-ea"/>
              </a:rPr>
              <a:t>Theater Policies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87EB14C-381F-0763-EECF-AC3B2594FE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>
                <a:latin typeface="Arial Black" panose="020B0604020202020204" pitchFamily="34" charset="0"/>
              </a:rPr>
              <a:t>Clean environment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Courteous staff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Uniforms required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Training required</a:t>
            </a:r>
          </a:p>
        </p:txBody>
      </p:sp>
      <p:sp>
        <p:nvSpPr>
          <p:cNvPr id="23556" name="Slide Number Placeholder 4">
            <a:extLst>
              <a:ext uri="{FF2B5EF4-FFF2-40B4-BE49-F238E27FC236}">
                <a16:creationId xmlns:a16="http://schemas.microsoft.com/office/drawing/2014/main" id="{69AB7DB9-8CD3-03B5-B8D4-C711614B27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fld id="{453E2A98-AA3C-6148-AB6C-3883E763FC8A}" type="slidenum">
              <a:rPr lang="en-US" altLang="en-US">
                <a:solidFill>
                  <a:schemeClr val="tx2"/>
                </a:solidFill>
              </a:rPr>
              <a:pPr/>
              <a:t>6</a:t>
            </a:fld>
            <a:endParaRPr lang="en-US" altLang="en-US">
              <a:solidFill>
                <a:schemeClr val="tx2"/>
              </a:solidFill>
            </a:endParaRPr>
          </a:p>
        </p:txBody>
      </p:sp>
      <p:pic>
        <p:nvPicPr>
          <p:cNvPr id="23557" name="Picture 3">
            <a:extLst>
              <a:ext uri="{FF2B5EF4-FFF2-40B4-BE49-F238E27FC236}">
                <a16:creationId xmlns:a16="http://schemas.microsoft.com/office/drawing/2014/main" id="{2E15366A-BE50-2C37-C885-8CFBDB150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613" y="3721100"/>
            <a:ext cx="271145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>
            <a:extLst>
              <a:ext uri="{FF2B5EF4-FFF2-40B4-BE49-F238E27FC236}">
                <a16:creationId xmlns:a16="http://schemas.microsoft.com/office/drawing/2014/main" id="{9AF957CA-AA8B-0DD2-2013-90F4BBC2A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Showcard Gothic" pitchFamily="82" charset="0"/>
                <a:ea typeface="+mj-ea"/>
              </a:rPr>
              <a:t>Benefits Review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171B1023-5C0A-9B35-AE59-55E3FA6FD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>
                <a:latin typeface="Arial Black" panose="020B0604020202020204" pitchFamily="34" charset="0"/>
              </a:rPr>
              <a:t>Health/dental options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Vacation/sick/holidays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Training/educational opportunities</a:t>
            </a:r>
          </a:p>
          <a:p>
            <a:r>
              <a:rPr lang="en-US" altLang="en-US" sz="3600">
                <a:latin typeface="Arial Black" panose="020B0604020202020204" pitchFamily="34" charset="0"/>
              </a:rPr>
              <a:t>Other benefits</a:t>
            </a:r>
          </a:p>
        </p:txBody>
      </p:sp>
      <p:sp>
        <p:nvSpPr>
          <p:cNvPr id="24580" name="Slide Number Placeholder 4">
            <a:extLst>
              <a:ext uri="{FF2B5EF4-FFF2-40B4-BE49-F238E27FC236}">
                <a16:creationId xmlns:a16="http://schemas.microsoft.com/office/drawing/2014/main" id="{18EB1E01-871A-1CB2-56C0-827510E420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anose="020B0600070205080204" pitchFamily="34" charset="-128"/>
              </a:defRPr>
            </a:lvl9pPr>
          </a:lstStyle>
          <a:p>
            <a:fld id="{093F7EE3-475E-3B41-A2E2-DEEBC269FA4D}" type="slidenum">
              <a:rPr lang="en-US" altLang="en-US">
                <a:solidFill>
                  <a:schemeClr val="tx2"/>
                </a:solidFill>
              </a:rPr>
              <a:pPr/>
              <a:t>7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321</TotalTime>
  <Words>73</Words>
  <Application>Microsoft Macintosh PowerPoint</Application>
  <PresentationFormat>On-screen Show (4:3)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Franklin Gothic Book</vt:lpstr>
      <vt:lpstr>ＭＳ Ｐゴシック</vt:lpstr>
      <vt:lpstr>Arial</vt:lpstr>
      <vt:lpstr>Franklin Gothic Medium</vt:lpstr>
      <vt:lpstr>Wingdings 2</vt:lpstr>
      <vt:lpstr>Wingdings</vt:lpstr>
      <vt:lpstr>Calibri</vt:lpstr>
      <vt:lpstr>Times New Roman</vt:lpstr>
      <vt:lpstr>Arial Black</vt:lpstr>
      <vt:lpstr>Opulent</vt:lpstr>
      <vt:lpstr>Star Movie Theater </vt:lpstr>
      <vt:lpstr>Agenda</vt:lpstr>
      <vt:lpstr>Theater History</vt:lpstr>
      <vt:lpstr>Weekly Attendance</vt:lpstr>
      <vt:lpstr>Contact List</vt:lpstr>
      <vt:lpstr>Theater Policies</vt:lpstr>
      <vt:lpstr>Benefits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Glencoe/McGraw-Hill</dc:creator>
  <cp:lastModifiedBy>Larry Lavendel</cp:lastModifiedBy>
  <cp:revision>36</cp:revision>
  <cp:lastPrinted>1601-01-01T00:00:00Z</cp:lastPrinted>
  <dcterms:created xsi:type="dcterms:W3CDTF">1601-01-01T00:00:00Z</dcterms:created>
  <dcterms:modified xsi:type="dcterms:W3CDTF">2023-05-22T09:31:25Z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